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DE04A-1206-447C-9758-B6EE420E7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B29A358-E6D8-4A9B-89A7-F6B1DD3E7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5D6911-82D6-4E75-B718-594F9AAA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06DE85-A388-443F-9AB7-3DC759080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C0D4-8CA0-42E3-8629-7621F13C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09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B8C4F-828A-4493-BF60-DCACD38AF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C37253-00DA-4573-9E89-2C8BB8488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0EC01D-E546-4C80-B3F7-AC33E08C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CC4B4E-2177-4CDE-BFA4-C169AEA6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71F5E3-0684-4CB0-8A14-A0E6BF667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21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25FA1A-2FE1-4DA8-9B0B-EBADF505C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D83E1C8-2217-4EE4-B43D-3D151632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CA9913-771E-454A-A3AC-20102ED2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CB4648-57C4-41AC-8E36-0842E0E6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811831-DB3F-42E6-B2CD-472875280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22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4AC7A6-5716-42CD-AF67-3A4A159D9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AF5E45-A465-4E83-A6E0-39D36B494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6B5B46-7140-4D35-BAC7-20DB4D230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CF49C1-BF4A-4585-BC0E-7B2B3B7BE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82ED0-9946-4BEE-BD09-C90D90F5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27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C1811-4F3E-46D4-A56B-9ADF61FD5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60A18A-720A-4CA1-AD11-ABB27D583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0FB5C2-8C29-4A8D-9131-3C382673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59DCBE-7081-461C-929D-6B5EE894A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BFF4E6-DFCD-48F8-B54B-D0BFE1ED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3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43A4C-4006-4638-897E-28BAF78A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20D149-49E3-4BE3-A31C-7B7518F46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3A009D-E083-48DA-BF72-95021334A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AFADED-5B74-4925-9695-B4AB982DB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AD12E4-6F17-4648-839F-C65A7001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9D23736-20BE-4072-925E-2176E595F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85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E038-4F9B-4F2F-8D6B-BF65FADA2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5D56CB-FDDD-4DD6-A5CC-06999BCE0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E13168-6E7A-4017-9E69-7EA20F8E4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328D3DA-3C40-4970-8CA1-364C84290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C9406AB-4298-4460-B59F-C9501CF733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902433A-B8B8-451C-A700-0B49270C6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1967414-01CF-41D1-9AC3-FAA2A70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3E1F796-FE04-4F3C-98A8-234221E11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21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2B577-DADC-449A-8B1A-8BC2ABB94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E1D5256-B3D1-498E-A6A6-99E990128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F3ACCE-88DD-48E7-8891-C42CB5230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7B39D5-4A31-43CF-85A3-9A477CD4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79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E9E3D4A-8F85-4A11-98D4-944A14EE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C53AFE5-4B18-4423-B302-198964C3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48DBF6-5319-4BE7-BDDA-E780E4A98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2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B81940-A943-4C35-9B90-174C179F0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B2019-BD4B-404E-8FEF-155C0AC47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B57A1FB-9642-48C5-80A9-B09EC0470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C2DFB5-1714-4709-B5C3-FBCC9C0D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16F6B7-E733-4980-9F09-1C36BB4E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C273DA-629E-43CD-B9E3-500CC911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492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2343F-E85E-4E02-BC66-9F375595C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A4AAC1B-5C21-4A65-A0E4-A8E497ECE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2178ED-AF8F-42E0-AB3B-BB03712FF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2C7124-722B-4308-B823-095A981E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FD0DCE-F9B7-4A7E-9E9B-9DB0B691B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ED78F9-50D2-4632-9262-02625955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82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4B32CAC-8F33-4D41-AEF6-6DA413D3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D97867-33C2-4755-A7EB-F33309156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0B6CC2-F2EE-4B39-BED4-8797CD346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83A71-4DC9-4AB6-A48F-3CF89FC448C0}" type="datetimeFigureOut">
              <a:rPr lang="de-DE" smtClean="0"/>
              <a:t>30.09.2023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F19DAA-316E-4AAD-A436-EACA4486B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67FD90-3C07-4106-AC8B-26F31419C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D3BE9-1366-450F-8920-E9A587DA5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41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5CF8B1D5-EFDE-4B75-B153-C0EF5E945C45}"/>
              </a:ext>
            </a:extLst>
          </p:cNvPr>
          <p:cNvSpPr/>
          <p:nvPr/>
        </p:nvSpPr>
        <p:spPr>
          <a:xfrm>
            <a:off x="544100" y="4094548"/>
            <a:ext cx="2159002" cy="9721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de-DE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Ausbildung</a:t>
            </a:r>
          </a:p>
          <a:p>
            <a:pPr algn="ctr"/>
            <a:r>
              <a:rPr lang="de-DE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</a:p>
          <a:p>
            <a:pPr algn="ctr"/>
            <a:r>
              <a:rPr lang="de-DE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Einstiegsqualifizierungs-maßnahme (EQ)</a:t>
            </a:r>
          </a:p>
          <a:p>
            <a:pPr algn="ctr"/>
            <a:endParaRPr lang="de-DE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58D2A5C5-3325-48AB-A76F-C0A09B2A348B}"/>
              </a:ext>
            </a:extLst>
          </p:cNvPr>
          <p:cNvSpPr/>
          <p:nvPr/>
        </p:nvSpPr>
        <p:spPr>
          <a:xfrm>
            <a:off x="9789708" y="4094548"/>
            <a:ext cx="2159002" cy="9721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E75BB570-9022-41C3-9B09-03F74F829EB7}"/>
              </a:ext>
            </a:extLst>
          </p:cNvPr>
          <p:cNvSpPr/>
          <p:nvPr/>
        </p:nvSpPr>
        <p:spPr>
          <a:xfrm>
            <a:off x="7478306" y="4094548"/>
            <a:ext cx="2159002" cy="9721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309D4829-69F1-4D7C-8D88-93883BAC7BB8}"/>
              </a:ext>
            </a:extLst>
          </p:cNvPr>
          <p:cNvSpPr/>
          <p:nvPr/>
        </p:nvSpPr>
        <p:spPr>
          <a:xfrm>
            <a:off x="5166904" y="4094548"/>
            <a:ext cx="2159002" cy="9721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A2903420-6D9A-4A79-A140-2C7519CC6986}"/>
              </a:ext>
            </a:extLst>
          </p:cNvPr>
          <p:cNvSpPr/>
          <p:nvPr/>
        </p:nvSpPr>
        <p:spPr>
          <a:xfrm>
            <a:off x="2855502" y="4094548"/>
            <a:ext cx="2159002" cy="9721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Berufsvorbereitende Lehrgänge</a:t>
            </a:r>
          </a:p>
          <a:p>
            <a:pPr algn="ctr"/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Berufsbildungswerk der </a:t>
            </a:r>
            <a:r>
              <a:rPr lang="de-DE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hess</a:t>
            </a:r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Wirtschaft Niederscheld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F6270888-6C9C-4412-8335-513D2DB2C64F}"/>
              </a:ext>
            </a:extLst>
          </p:cNvPr>
          <p:cNvSpPr/>
          <p:nvPr/>
        </p:nvSpPr>
        <p:spPr>
          <a:xfrm>
            <a:off x="1803213" y="2456894"/>
            <a:ext cx="2159002" cy="9721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7D14A6D3-720A-4E10-AFD1-DB9D5CF4FEB8}"/>
              </a:ext>
            </a:extLst>
          </p:cNvPr>
          <p:cNvSpPr/>
          <p:nvPr/>
        </p:nvSpPr>
        <p:spPr>
          <a:xfrm>
            <a:off x="5166904" y="2456894"/>
            <a:ext cx="2159002" cy="9721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4869D530-6120-4BB0-8A16-2E747CBDB376}"/>
              </a:ext>
            </a:extLst>
          </p:cNvPr>
          <p:cNvSpPr/>
          <p:nvPr/>
        </p:nvSpPr>
        <p:spPr>
          <a:xfrm>
            <a:off x="8557807" y="2456894"/>
            <a:ext cx="2159002" cy="9721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42E65B80-D5C4-47F4-9850-2B2342F18478}"/>
              </a:ext>
            </a:extLst>
          </p:cNvPr>
          <p:cNvSpPr/>
          <p:nvPr/>
        </p:nvSpPr>
        <p:spPr>
          <a:xfrm>
            <a:off x="5151276" y="904965"/>
            <a:ext cx="2159002" cy="9721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228600" dir="1896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 </a:t>
            </a:r>
            <a:r>
              <a:rPr lang="de-DE" sz="1200" b="1" dirty="0">
                <a:solidFill>
                  <a:schemeClr val="tx1"/>
                </a:solidFill>
              </a:rPr>
              <a:t>9 Schulbesuchsjahre</a:t>
            </a:r>
          </a:p>
          <a:p>
            <a:pPr algn="ctr"/>
            <a:r>
              <a:rPr lang="de-DE" sz="1200" dirty="0"/>
              <a:t> </a:t>
            </a:r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mit der Möglichkeit der Schulzeitverlängerung (10./11. Schulbesuchsjahr)</a:t>
            </a:r>
          </a:p>
        </p:txBody>
      </p: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13AED7F0-5B63-4531-9F68-AD3B5EA21C09}"/>
              </a:ext>
            </a:extLst>
          </p:cNvPr>
          <p:cNvCxnSpPr>
            <a:cxnSpLocks/>
          </p:cNvCxnSpPr>
          <p:nvPr/>
        </p:nvCxnSpPr>
        <p:spPr>
          <a:xfrm>
            <a:off x="2855502" y="2076450"/>
            <a:ext cx="6781806" cy="0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615EF22D-C692-42CD-BF98-BC49E18B3501}"/>
              </a:ext>
            </a:extLst>
          </p:cNvPr>
          <p:cNvCxnSpPr>
            <a:cxnSpLocks/>
          </p:cNvCxnSpPr>
          <p:nvPr/>
        </p:nvCxnSpPr>
        <p:spPr>
          <a:xfrm>
            <a:off x="2855502" y="2076450"/>
            <a:ext cx="0" cy="380444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61C01E3C-C89D-4F1A-A9A1-6EAF42681590}"/>
              </a:ext>
            </a:extLst>
          </p:cNvPr>
          <p:cNvCxnSpPr>
            <a:cxnSpLocks/>
          </p:cNvCxnSpPr>
          <p:nvPr/>
        </p:nvCxnSpPr>
        <p:spPr>
          <a:xfrm>
            <a:off x="9637308" y="2076450"/>
            <a:ext cx="0" cy="380444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6EAF4614-5803-439D-A9F1-65467289BCF5}"/>
              </a:ext>
            </a:extLst>
          </p:cNvPr>
          <p:cNvCxnSpPr>
            <a:cxnSpLocks/>
          </p:cNvCxnSpPr>
          <p:nvPr/>
        </p:nvCxnSpPr>
        <p:spPr>
          <a:xfrm>
            <a:off x="6252027" y="2076450"/>
            <a:ext cx="0" cy="380444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3CA4D426-EB4C-4894-AFBC-A473D060270B}"/>
              </a:ext>
            </a:extLst>
          </p:cNvPr>
          <p:cNvCxnSpPr>
            <a:cxnSpLocks/>
          </p:cNvCxnSpPr>
          <p:nvPr/>
        </p:nvCxnSpPr>
        <p:spPr>
          <a:xfrm>
            <a:off x="6250032" y="1877071"/>
            <a:ext cx="3993" cy="199379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9B727F39-0919-4C1E-BDF8-DAE2A0EF838C}"/>
              </a:ext>
            </a:extLst>
          </p:cNvPr>
          <p:cNvCxnSpPr>
            <a:cxnSpLocks/>
          </p:cNvCxnSpPr>
          <p:nvPr/>
        </p:nvCxnSpPr>
        <p:spPr>
          <a:xfrm>
            <a:off x="1592346" y="3710409"/>
            <a:ext cx="9276863" cy="0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1F23CD21-7ED5-4311-944A-D69ACB0ECE15}"/>
              </a:ext>
            </a:extLst>
          </p:cNvPr>
          <p:cNvCxnSpPr>
            <a:cxnSpLocks/>
          </p:cNvCxnSpPr>
          <p:nvPr/>
        </p:nvCxnSpPr>
        <p:spPr>
          <a:xfrm>
            <a:off x="1592346" y="3714104"/>
            <a:ext cx="0" cy="380444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CA4ECC1E-D8A5-4F90-B034-EDC3FFC2444E}"/>
              </a:ext>
            </a:extLst>
          </p:cNvPr>
          <p:cNvCxnSpPr>
            <a:cxnSpLocks/>
          </p:cNvCxnSpPr>
          <p:nvPr/>
        </p:nvCxnSpPr>
        <p:spPr>
          <a:xfrm>
            <a:off x="3938579" y="3714104"/>
            <a:ext cx="0" cy="380444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EA494ABD-2D00-4929-8B1A-3F75E6A9D19A}"/>
              </a:ext>
            </a:extLst>
          </p:cNvPr>
          <p:cNvCxnSpPr>
            <a:cxnSpLocks/>
          </p:cNvCxnSpPr>
          <p:nvPr/>
        </p:nvCxnSpPr>
        <p:spPr>
          <a:xfrm>
            <a:off x="2855502" y="3429000"/>
            <a:ext cx="0" cy="281409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AC4FBB0D-E3CB-468C-AB21-EAE918B406E3}"/>
              </a:ext>
            </a:extLst>
          </p:cNvPr>
          <p:cNvCxnSpPr>
            <a:cxnSpLocks/>
          </p:cNvCxnSpPr>
          <p:nvPr/>
        </p:nvCxnSpPr>
        <p:spPr>
          <a:xfrm>
            <a:off x="9637308" y="3426829"/>
            <a:ext cx="0" cy="281409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73F8E214-B102-4834-8ED6-92DF396CD9F0}"/>
              </a:ext>
            </a:extLst>
          </p:cNvPr>
          <p:cNvCxnSpPr>
            <a:cxnSpLocks/>
          </p:cNvCxnSpPr>
          <p:nvPr/>
        </p:nvCxnSpPr>
        <p:spPr>
          <a:xfrm>
            <a:off x="6246405" y="3426829"/>
            <a:ext cx="0" cy="281409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8A3DABA5-255A-4CB1-A4FC-010213FF8712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246405" y="3708238"/>
            <a:ext cx="0" cy="386310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E15284AC-D77F-45FA-B468-B41F28F06E6A}"/>
              </a:ext>
            </a:extLst>
          </p:cNvPr>
          <p:cNvCxnSpPr>
            <a:cxnSpLocks/>
          </p:cNvCxnSpPr>
          <p:nvPr/>
        </p:nvCxnSpPr>
        <p:spPr>
          <a:xfrm>
            <a:off x="8557807" y="3708238"/>
            <a:ext cx="0" cy="386310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0721028C-A386-422C-B418-BC82927E3E84}"/>
              </a:ext>
            </a:extLst>
          </p:cNvPr>
          <p:cNvCxnSpPr>
            <a:cxnSpLocks/>
          </p:cNvCxnSpPr>
          <p:nvPr/>
        </p:nvCxnSpPr>
        <p:spPr>
          <a:xfrm>
            <a:off x="10878644" y="3708238"/>
            <a:ext cx="0" cy="386310"/>
          </a:xfrm>
          <a:prstGeom prst="line">
            <a:avLst/>
          </a:prstGeom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0042AD66-3E72-47F5-A987-3295FDCAD836}"/>
              </a:ext>
            </a:extLst>
          </p:cNvPr>
          <p:cNvSpPr txBox="1"/>
          <p:nvPr/>
        </p:nvSpPr>
        <p:spPr>
          <a:xfrm>
            <a:off x="1885222" y="2564720"/>
            <a:ext cx="19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Hauptschulabschluss</a:t>
            </a:r>
          </a:p>
          <a:p>
            <a:pPr algn="ctr"/>
            <a:endParaRPr lang="de-DE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(Kooperation mit der Johann-Textor-Schule)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335CE359-96E6-4427-802C-857BE00DBAB7}"/>
              </a:ext>
            </a:extLst>
          </p:cNvPr>
          <p:cNvSpPr txBox="1"/>
          <p:nvPr/>
        </p:nvSpPr>
        <p:spPr>
          <a:xfrm>
            <a:off x="5283200" y="2561086"/>
            <a:ext cx="19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1200" b="1" dirty="0"/>
              <a:t>Berufsorientierter Abschluss</a:t>
            </a:r>
          </a:p>
          <a:p>
            <a:pPr lvl="0" algn="ctr"/>
            <a:endParaRPr lang="de-DE" sz="1200" dirty="0"/>
          </a:p>
          <a:p>
            <a:pPr lvl="0" algn="ctr"/>
            <a:r>
              <a:rPr lang="de-DE" sz="1200" dirty="0"/>
              <a:t>(</a:t>
            </a:r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Abschlusszeugnis</a:t>
            </a:r>
            <a:r>
              <a:rPr lang="de-DE" sz="1200" dirty="0"/>
              <a:t>)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D3BAF8A5-71BF-4640-B377-7AAD776895E3}"/>
              </a:ext>
            </a:extLst>
          </p:cNvPr>
          <p:cNvSpPr txBox="1"/>
          <p:nvPr/>
        </p:nvSpPr>
        <p:spPr>
          <a:xfrm>
            <a:off x="8667028" y="2547758"/>
            <a:ext cx="19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1200" b="1" dirty="0"/>
              <a:t>Ohne Berufsorientierten Abschluss </a:t>
            </a:r>
          </a:p>
          <a:p>
            <a:pPr lvl="0" algn="ctr"/>
            <a:endParaRPr lang="de-DE" sz="1200" dirty="0"/>
          </a:p>
          <a:p>
            <a:pPr lvl="0" algn="ctr"/>
            <a:r>
              <a:rPr lang="de-DE" sz="1200" dirty="0"/>
              <a:t>(</a:t>
            </a:r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Abgangszeugnis</a:t>
            </a:r>
            <a:r>
              <a:rPr lang="de-DE" sz="1200" dirty="0"/>
              <a:t>)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A9786389-C40A-4902-8A03-6CF2494DDA24}"/>
              </a:ext>
            </a:extLst>
          </p:cNvPr>
          <p:cNvSpPr txBox="1"/>
          <p:nvPr/>
        </p:nvSpPr>
        <p:spPr>
          <a:xfrm>
            <a:off x="7587527" y="4211691"/>
            <a:ext cx="19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Berufsvorbereitung (BV)</a:t>
            </a:r>
            <a:r>
              <a:rPr lang="de-DE" sz="1200" dirty="0"/>
              <a:t> </a:t>
            </a:r>
            <a:endParaRPr lang="de-DE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ctr"/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Produktionsschule Neumühle- </a:t>
            </a:r>
            <a:r>
              <a:rPr lang="de-DE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Erdbach</a:t>
            </a:r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(GWAB)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B1F2BF9B-94DC-42A3-ADD8-66DE70CEF15D}"/>
              </a:ext>
            </a:extLst>
          </p:cNvPr>
          <p:cNvSpPr txBox="1"/>
          <p:nvPr/>
        </p:nvSpPr>
        <p:spPr>
          <a:xfrm>
            <a:off x="5299192" y="4211691"/>
            <a:ext cx="19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1200" b="1"/>
              <a:t>BÜA </a:t>
            </a:r>
          </a:p>
          <a:p>
            <a:pPr lvl="0" algn="ctr"/>
            <a:r>
              <a:rPr lang="de-DE" sz="1200">
                <a:solidFill>
                  <a:schemeClr val="tx1">
                    <a:lumMod val="85000"/>
                    <a:lumOff val="15000"/>
                  </a:schemeClr>
                </a:solidFill>
              </a:rPr>
              <a:t>Gewerbl. Schulen Dillenbg. / Produktionsschule Neumühle</a:t>
            </a:r>
            <a:endParaRPr lang="de-DE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892DE834-4F56-4E37-98CE-237721B2AF54}"/>
              </a:ext>
            </a:extLst>
          </p:cNvPr>
          <p:cNvSpPr txBox="1"/>
          <p:nvPr/>
        </p:nvSpPr>
        <p:spPr>
          <a:xfrm>
            <a:off x="9898929" y="4211691"/>
            <a:ext cx="19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Werkstatt für Menschen mit Behinderung </a:t>
            </a:r>
            <a:r>
              <a:rPr lang="de-DE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Lebenshilfe Dillenburg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F7E7AE09-E5C0-408C-A18B-581F8D66F419}"/>
              </a:ext>
            </a:extLst>
          </p:cNvPr>
          <p:cNvSpPr txBox="1"/>
          <p:nvPr/>
        </p:nvSpPr>
        <p:spPr>
          <a:xfrm>
            <a:off x="2703102" y="328080"/>
            <a:ext cx="708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Was kommt nach der Schule am Budenberg? – Anschlussperspektiven</a:t>
            </a:r>
          </a:p>
        </p:txBody>
      </p:sp>
    </p:spTree>
    <p:extLst>
      <p:ext uri="{BB962C8B-B14F-4D97-AF65-F5344CB8AC3E}">
        <p14:creationId xmlns:p14="http://schemas.microsoft.com/office/powerpoint/2010/main" val="293370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Breitbild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Lehrer</dc:creator>
  <cp:lastModifiedBy>Judith Dü</cp:lastModifiedBy>
  <cp:revision>7</cp:revision>
  <dcterms:created xsi:type="dcterms:W3CDTF">2023-07-02T15:50:08Z</dcterms:created>
  <dcterms:modified xsi:type="dcterms:W3CDTF">2023-09-30T09:32:17Z</dcterms:modified>
</cp:coreProperties>
</file>